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1" r:id="rId11"/>
    <p:sldId id="259" r:id="rId12"/>
    <p:sldId id="261" r:id="rId13"/>
    <p:sldId id="26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2" autoAdjust="0"/>
    <p:restoredTop sz="94629" autoAdjust="0"/>
  </p:normalViewPr>
  <p:slideViewPr>
    <p:cSldViewPr>
      <p:cViewPr>
        <p:scale>
          <a:sx n="100" d="100"/>
          <a:sy n="100" d="100"/>
        </p:scale>
        <p:origin x="-802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2E4C-8400-4750-B335-5D3F15F254DE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32041-95AD-4E61-BAF4-8839E7A8B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2041-95AD-4E61-BAF4-8839E7A8B3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643998" cy="17859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ОТДЕЛЕНИЕ ДЗЮДО И САМБО МАУ «СПОРТКОМПЛЕКС»</a:t>
            </a:r>
            <a:endParaRPr lang="ru-RU" sz="4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143932" cy="213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7" name="Picture 3" descr="C:\Информация с Сони\Desktop\СЕМЬЯ\IMG_68690.jpg"/>
          <p:cNvPicPr>
            <a:picLocks noChangeAspect="1" noChangeArrowheads="1"/>
          </p:cNvPicPr>
          <p:nvPr/>
        </p:nvPicPr>
        <p:blipFill>
          <a:blip r:embed="rId3" cstate="print"/>
          <a:srcRect l="12114" r="1877"/>
          <a:stretch>
            <a:fillRect/>
          </a:stretch>
        </p:blipFill>
        <p:spPr bwMode="auto">
          <a:xfrm>
            <a:off x="214282" y="3214686"/>
            <a:ext cx="8741275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52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ПРИЗЁР ПЕРВЕНСТВ ХМАО-ЮГРЫ ПО ДЗЮДО И САМБО </a:t>
            </a:r>
            <a:r>
              <a:rPr lang="ru-RU" sz="2800" b="1" dirty="0" smtClean="0">
                <a:solidFill>
                  <a:srgbClr val="002060"/>
                </a:solidFill>
              </a:rPr>
              <a:t>ОТЕГЕНОВ АЛИК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20220405_1857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21168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20220405_185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857364"/>
            <a:ext cx="206574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405_235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500174"/>
            <a:ext cx="3432226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ПОБЕДИТЕЛИ И ПРИЗЁРЫ ПЕРВЕНСТВА ХМАО-ЮГРЫ ПО ДЗЮДО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Гашимов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Гамид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Калачев Роман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IMG_20220405_185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14554"/>
            <a:ext cx="2599014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20405_185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3694147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ПРИЗЁРЫ ПЕРВЕНСТВА ХМАО-ЮГРЫ ПО ДЗЮДО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Сухоносова</a:t>
            </a:r>
            <a:r>
              <a:rPr lang="ru-RU" b="1" dirty="0" smtClean="0">
                <a:solidFill>
                  <a:srgbClr val="0070C0"/>
                </a:solidFill>
              </a:rPr>
              <a:t> Елизавета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Чиглинцева</a:t>
            </a:r>
            <a:r>
              <a:rPr lang="ru-RU" b="1" dirty="0" smtClean="0">
                <a:solidFill>
                  <a:srgbClr val="0070C0"/>
                </a:solidFill>
              </a:rPr>
              <a:t> Виктория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Сухоносова Елизавета.jpg"/>
          <p:cNvPicPr>
            <a:picLocks noChangeAspect="1"/>
          </p:cNvPicPr>
          <p:nvPr/>
        </p:nvPicPr>
        <p:blipFill>
          <a:blip r:embed="rId2" cstate="print"/>
          <a:srcRect l="13762" t="22442" r="21546" b="23223"/>
          <a:stretch>
            <a:fillRect/>
          </a:stretch>
        </p:blipFill>
        <p:spPr>
          <a:xfrm>
            <a:off x="857224" y="2214554"/>
            <a:ext cx="321471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405_185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14554"/>
            <a:ext cx="296485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5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ЕЖЕГОДНО В ГОРОДЕ ПЫТЬ-ЯХЕ ПРОВОДЯТСЯ ТРИ ТУРНИРА ПО БОРЬБЕ ДЗЮДО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Уровня субъекта Российской Федерации, межрегиональные соревнования (включённые в </a:t>
            </a:r>
            <a:r>
              <a:rPr lang="ru-RU" sz="1600" b="1" dirty="0" smtClean="0">
                <a:solidFill>
                  <a:srgbClr val="002060"/>
                </a:solidFill>
              </a:rPr>
              <a:t>ЕДИНЫЙ КАЛЕНДАРНЫЙ ПЛАН РЕГИОНАЛЬНЫХ, МЕЖРЕГИОНАЛЬНЫХ, ВСЕРОССИЙСКИХ И МЕЖДУНАРОДНЫХ ФИЗКУЛЬТУРНЫХ МЕРОПРИЯТИЙ И СПОРТИВНЫХ МЕРОПРИЯТИЙ ХМАО - ЮГРЫ) </a:t>
            </a:r>
            <a:r>
              <a:rPr lang="ru-RU" sz="1600" b="1" dirty="0" smtClean="0"/>
              <a:t> - </a:t>
            </a:r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200" b="1" i="1" dirty="0" smtClean="0">
                <a:solidFill>
                  <a:srgbClr val="C00000"/>
                </a:solidFill>
              </a:rPr>
              <a:t>Открытый региональный традиционный детско-юношеский турнир, посвящённый Дню Великой Победы»</a:t>
            </a:r>
          </a:p>
          <a:p>
            <a:pPr algn="just">
              <a:buNone/>
            </a:pP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7" name="Рисунок 6" descr="Screenshot_20220405_19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71810"/>
            <a:ext cx="5159188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9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Межмуниципальный уровень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«Традиционный детско-юношеский турнир по дзюдо, посвящённый годовщине образования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ХМАО-Югры</a:t>
            </a:r>
            <a:r>
              <a:rPr lang="ru-RU" sz="2000" b="1" i="1" dirty="0" smtClean="0">
                <a:solidFill>
                  <a:srgbClr val="C00000"/>
                </a:solidFill>
              </a:rPr>
              <a:t>» 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«Открытое первенство города, посвящённое Дню защитника Отечества»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IMG_20220405_191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357562"/>
            <a:ext cx="4197523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creenshot_20220405_1917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357562"/>
            <a:ext cx="4484885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8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Двум спортсменам отделения дзюдо и самбо присвоены звания «Мастер спорта России по дзюдо»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Спортсмены отделения дзюдо и самбо ежегодно входят в состав </a:t>
            </a:r>
            <a:r>
              <a:rPr lang="ru-RU" b="1" dirty="0" smtClean="0">
                <a:solidFill>
                  <a:srgbClr val="002060"/>
                </a:solidFill>
              </a:rPr>
              <a:t>спортивных сборных команд </a:t>
            </a:r>
            <a:r>
              <a:rPr lang="ru-RU" b="1" dirty="0" smtClean="0">
                <a:solidFill>
                  <a:srgbClr val="002060"/>
                </a:solidFill>
              </a:rPr>
              <a:t>Тюменской области и </a:t>
            </a:r>
            <a:r>
              <a:rPr lang="ru-RU" b="1" dirty="0" err="1" smtClean="0">
                <a:solidFill>
                  <a:srgbClr val="002060"/>
                </a:solidFill>
              </a:rPr>
              <a:t>ХМАО-Югры</a:t>
            </a:r>
            <a:r>
              <a:rPr lang="ru-RU" b="1" dirty="0" smtClean="0">
                <a:solidFill>
                  <a:srgbClr val="002060"/>
                </a:solidFill>
              </a:rPr>
              <a:t> по дзюдо.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2022 году наш спортсмен вошел в состав сборной команды </a:t>
            </a:r>
            <a:r>
              <a:rPr lang="ru-RU" b="1" dirty="0" err="1" smtClean="0">
                <a:solidFill>
                  <a:srgbClr val="002060"/>
                </a:solidFill>
              </a:rPr>
              <a:t>ХМАО-Югры</a:t>
            </a:r>
            <a:r>
              <a:rPr lang="ru-RU" b="1" dirty="0" smtClean="0">
                <a:solidFill>
                  <a:srgbClr val="002060"/>
                </a:solidFill>
              </a:rPr>
              <a:t> по самбо.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В 2021 году массовые спортивные разряды были присвоены 23 дзюдоистам. Присвоен третий спортивный разряд по самбо.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Третья судейская квалификационная категория по дзюдо присвоена -</a:t>
            </a:r>
            <a:r>
              <a:rPr lang="ru-RU" sz="2400" b="1" dirty="0" err="1" smtClean="0">
                <a:solidFill>
                  <a:srgbClr val="002060"/>
                </a:solidFill>
              </a:rPr>
              <a:t>Миселимяну</a:t>
            </a:r>
            <a:r>
              <a:rPr lang="ru-RU" sz="2400" b="1" dirty="0" smtClean="0">
                <a:solidFill>
                  <a:srgbClr val="002060"/>
                </a:solidFill>
              </a:rPr>
              <a:t> Спартаку, </a:t>
            </a:r>
            <a:r>
              <a:rPr lang="ru-RU" sz="2400" b="1" dirty="0" err="1" smtClean="0">
                <a:solidFill>
                  <a:srgbClr val="002060"/>
                </a:solidFill>
              </a:rPr>
              <a:t>Висирхаджиеву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Малику,Овсяникову</a:t>
            </a:r>
            <a:r>
              <a:rPr lang="ru-RU" sz="2400" b="1" dirty="0" smtClean="0">
                <a:solidFill>
                  <a:srgbClr val="002060"/>
                </a:solidFill>
              </a:rPr>
              <a:t> Игорю.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Юный спортивный судья - Калачев Роман, </a:t>
            </a:r>
            <a:r>
              <a:rPr lang="ru-RU" sz="2400" b="1" dirty="0" err="1" smtClean="0">
                <a:solidFill>
                  <a:srgbClr val="002060"/>
                </a:solidFill>
              </a:rPr>
              <a:t>Бедерин</a:t>
            </a:r>
            <a:r>
              <a:rPr lang="ru-RU" sz="2400" b="1" dirty="0" smtClean="0">
                <a:solidFill>
                  <a:srgbClr val="002060"/>
                </a:solidFill>
              </a:rPr>
              <a:t> Кирилл.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БЛАГОДАРИМ ЗА ПРОСМОТР!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creenshot_20220405_191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866317"/>
            <a:ext cx="3900485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Информация с Сони\Desktop\МАКС\УНИВЕРСИАДА-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4220"/>
          <a:stretch>
            <a:fillRect/>
          </a:stretch>
        </p:blipFill>
        <p:spPr bwMode="auto">
          <a:xfrm>
            <a:off x="4214810" y="1928802"/>
            <a:ext cx="4572032" cy="357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4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ТРЕНЕРЫ ОТДЕЛЕНИЯ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2300" b="1" dirty="0" smtClean="0">
                <a:solidFill>
                  <a:srgbClr val="002060"/>
                </a:solidFill>
              </a:rPr>
              <a:t>НЕОДНОКРАТНЫЙ ПОБЕДИТЕЛЬ И ПРИЗЁР ВСЕСОЮЗНЫХ, ВСЕРОССИЙСКИХ И МЕЖДУНАРОДНЫХ СОРЕВНОВАНИЙ ПО ДЗЮДО И САМБО. НЕОДНОКРАТНЫЙ ЧЕМПИОН ЕВРОПЫ ПО ДЗЮДО СРЕДИ МАСТЕРОВ. ПРИЗЁР ЧЕМПИОНАТА МИРА ПО ДЗЮДО СРЕДИ МАСТЕРОВ.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300" b="1" dirty="0" smtClean="0">
                <a:solidFill>
                  <a:srgbClr val="002060"/>
                </a:solidFill>
              </a:rPr>
              <a:t>НЕОДНОКРАТНЫЙ ПОБЕДИТЕЛЬ И ПРИЗЁР ОКРУЖНЫХ И ВСЕРОССИЙСКИХ СОРЕВНОВАНИЙ ПО ДЗЮДО. ПРИЗЁР ВСЕРОССИЙСКОЙ ЛЕТНЕЙ УНИВЕРСИАДЫ И ЧЕМПИОНАТА РОССИИ СРЕДИ СТУДЕНТОВ.  ПРИЗЁР СПАРТАКИАДЫ МОЛОДЁЖИ РОССИИ ПО ДЗЮДО. ПРИЗЁР ВСЕРОССИЙСКИХ СОРЕВНОВАНИЙ  ПО САМБО.  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2799885" cy="3960000"/>
          </a:xfrm>
          <a:prstGeom prst="rect">
            <a:avLst/>
          </a:prstGeom>
        </p:spPr>
      </p:pic>
      <p:pic>
        <p:nvPicPr>
          <p:cNvPr id="8" name="Рисунок 7" descr="img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14422"/>
            <a:ext cx="2799885" cy="3960000"/>
          </a:xfrm>
          <a:prstGeom prst="rect">
            <a:avLst/>
          </a:prstGeom>
        </p:spPr>
      </p:pic>
    </p:spTree>
  </p:cSld>
  <p:clrMapOvr>
    <a:masterClrMapping/>
  </p:clrMapOvr>
  <p:transition advTm="80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ДОСТИЖЕНИЯ НАШИХ СПОРТСМЕНОВ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ПИЛИПЧУК АРТЁМ – МАСТЕР СПОРТА РОССИИ ПО ДЗЮДО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ПРИЗЁР МЕЖДУНАРОДНОГО ТУРНИРА ПО ДЗЮДО, ПРИЗЁР ПЕРВЕНСТВА РОССИИ ПО ДЗЮДО. НЕОДНОКРАТНЫЙ ПОБЕДИТЕЛЬ И ПРИЗЁР ВСЕРОССИЙСКИХ СОРЕВНОВАНИЙ, НЕОДНОКРАТНЫЙ ПОБЕДИТЕЛЬ И ПРИЗЁР ЧЕМПИОНАТОВ УРАЛЬСКОГО ФЕДЕРАЛЬНОГО ОКРУГА ПО ДЗЮДО. С 2016 ГОДА ЧЛЕН СБОРНОЙ КОМАНДЫ Г. ТЮМЕНИ И ТЮМЕНСКОЙ ОБЛАСТИ ПО ДЗЮДО. С 2018 ДО 2022 ГОДА ЧЛЕН СПОРТИВНОЙ СБОРНОЙ КОМАНДЫ РОССИЙСКОЙ ФЕДЕРАЦИИ ПО ДЗЮДО.</a:t>
            </a:r>
            <a:endParaRPr lang="ru-RU" sz="29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creenshot_20220405_1914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51675"/>
            <a:ext cx="4038600" cy="4423013"/>
          </a:xfrm>
        </p:spPr>
      </p:pic>
    </p:spTree>
  </p:cSld>
  <p:clrMapOvr>
    <a:masterClrMapping/>
  </p:clrMapOvr>
  <p:transition advTm="848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</a:t>
            </a:r>
            <a:r>
              <a:rPr lang="ru-RU" sz="2700" b="1" dirty="0" smtClean="0">
                <a:solidFill>
                  <a:srgbClr val="002060"/>
                </a:solidFill>
              </a:rPr>
              <a:t>ШАЙДУЛИН РЕНАТ                   ДАДАБАЕВА МУЗДАЛИФА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ПРИЗЁР ПЕРВЕНСТВА РОССИИ ПО ДЗЮДО. ПОБЕДИТЕЛЬ И ПРИЗЁР ОКРУЖНЫХ СОРЕВНОВАНИЙ ПО ДЗЮДО.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НЕОДНОКРАТНАЯ ПОБЕДИТЕЛЬ И ПРИЗЁР ОКРУЖНЫХ СОРЕВНОВАНИЙ ПО ДЗЮДО.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091.jpg"/>
          <p:cNvPicPr>
            <a:picLocks noChangeAspect="1"/>
          </p:cNvPicPr>
          <p:nvPr/>
        </p:nvPicPr>
        <p:blipFill>
          <a:blip r:embed="rId2" cstate="print"/>
          <a:srcRect l="10395" t="6125" r="15109" b="14255"/>
          <a:stretch>
            <a:fillRect/>
          </a:stretch>
        </p:blipFill>
        <p:spPr>
          <a:xfrm>
            <a:off x="1000100" y="1214422"/>
            <a:ext cx="285786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092.jpg"/>
          <p:cNvPicPr>
            <a:picLocks noChangeAspect="1"/>
          </p:cNvPicPr>
          <p:nvPr/>
        </p:nvPicPr>
        <p:blipFill>
          <a:blip r:embed="rId3" cstate="print"/>
          <a:srcRect l="10221" t="6087" r="14018" b="17216"/>
          <a:stretch>
            <a:fillRect/>
          </a:stretch>
        </p:blipFill>
        <p:spPr>
          <a:xfrm>
            <a:off x="5214942" y="1285860"/>
            <a:ext cx="3017142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advTm="6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dirty="0" smtClean="0"/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МИСЕЛИМЯН СПАРТАК                       МАМАЕВ ЭЛЬДАР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НЕОДНОКРАТНЫЙ ПОБЕДИТЕЛЬ И ПРИЗЁР ОКРУЖНЫХ СОРЕВНОВАНИЙ ПО ДЗЮДО. ПРИЗЁР 2 ЭТАПА</a:t>
            </a:r>
            <a:r>
              <a:rPr lang="en-US" sz="1200" b="1" dirty="0" smtClean="0">
                <a:solidFill>
                  <a:srgbClr val="002060"/>
                </a:solidFill>
              </a:rPr>
              <a:t> V </a:t>
            </a:r>
            <a:r>
              <a:rPr lang="ru-RU" sz="1200" b="1" dirty="0" smtClean="0">
                <a:solidFill>
                  <a:srgbClr val="002060"/>
                </a:solidFill>
              </a:rPr>
              <a:t>ЛЕТНЕЙ СПАРТАКИАДЫ МОЛОДЁЖИ РОССИИ 2021 Г. ПО ДЗЮДО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endParaRPr lang="ru-RU" sz="1200" b="1" cap="all" dirty="0" smtClean="0"/>
          </a:p>
          <a:p>
            <a:r>
              <a:rPr lang="ru-RU" sz="1200" b="1" cap="all" dirty="0" smtClean="0">
                <a:solidFill>
                  <a:srgbClr val="002060"/>
                </a:solidFill>
              </a:rPr>
              <a:t>ПРИЗЁР ПЕРВЕНСТВА ХМАО-ЮГРЫ ПО ДЗЮДО. В 2021 ГОДУ зачислен для прохождения спортивной подготовки и обучения В АПОУ </a:t>
            </a:r>
            <a:r>
              <a:rPr lang="ru-RU" sz="1200" b="1" cap="all" dirty="0" err="1" smtClean="0">
                <a:solidFill>
                  <a:srgbClr val="002060"/>
                </a:solidFill>
              </a:rPr>
              <a:t>ХМАО-Югры</a:t>
            </a:r>
            <a:r>
              <a:rPr lang="ru-RU" sz="1200" b="1" cap="all" dirty="0" smtClean="0">
                <a:solidFill>
                  <a:srgbClr val="002060"/>
                </a:solidFill>
              </a:rPr>
              <a:t> «Югорский колледж-интернат олимпийского резерва» г. Ханты-Мансийск </a:t>
            </a:r>
          </a:p>
        </p:txBody>
      </p:sp>
      <p:pic>
        <p:nvPicPr>
          <p:cNvPr id="6" name="Рисунок 5" descr="img089.jpg"/>
          <p:cNvPicPr>
            <a:picLocks noChangeAspect="1"/>
          </p:cNvPicPr>
          <p:nvPr/>
        </p:nvPicPr>
        <p:blipFill>
          <a:blip r:embed="rId2" cstate="print"/>
          <a:srcRect l="10547" t="5023" r="13071" b="15852"/>
          <a:stretch>
            <a:fillRect/>
          </a:stretch>
        </p:blipFill>
        <p:spPr>
          <a:xfrm>
            <a:off x="1000100" y="1000108"/>
            <a:ext cx="2948574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405_203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58242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rgbClr val="002060"/>
                </a:solidFill>
              </a:rPr>
              <a:t>ИНГИЛИСТ ДМИТРИЙ                  ГРУНИЧЕВА КРИСТИНА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002060"/>
                </a:solidFill>
              </a:rPr>
              <a:t>НЕОДНОКРАТНЫЙ ПОБЕДИТЕЛЬ И ПРИЗЁР ПЕРВЕНСТВ ХМАО-ЮГРЫ ПО ДЗЮДО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НЕОДНОКРАТНАЯ ПОБЕДИТЕЛЬ И ПРИЗЁР ПЕРВЕНСТВ ХМАО-ЮГРЫ ПО ДЗЮДО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100.jpg"/>
          <p:cNvPicPr>
            <a:picLocks noChangeAspect="1"/>
          </p:cNvPicPr>
          <p:nvPr/>
        </p:nvPicPr>
        <p:blipFill>
          <a:blip r:embed="rId2" cstate="print"/>
          <a:srcRect l="12246" t="6240" r="15383" b="15133"/>
          <a:stretch>
            <a:fillRect/>
          </a:stretch>
        </p:blipFill>
        <p:spPr>
          <a:xfrm>
            <a:off x="1071538" y="1000108"/>
            <a:ext cx="2811426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01.jpg"/>
          <p:cNvPicPr>
            <a:picLocks noChangeAspect="1"/>
          </p:cNvPicPr>
          <p:nvPr/>
        </p:nvPicPr>
        <p:blipFill>
          <a:blip r:embed="rId3" cstate="print"/>
          <a:srcRect l="11659" t="5941" r="16075" b="15634"/>
          <a:stretch>
            <a:fillRect/>
          </a:stretch>
        </p:blipFill>
        <p:spPr>
          <a:xfrm>
            <a:off x="5286380" y="1000108"/>
            <a:ext cx="281454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ПОБЕДИТЕЛИ И ПРИЗЁРЫ ПЕРВЕНСТВА ХМАО-ЮГРЫ ПО ДЗЮДО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0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0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6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НЕОДНОКРАТНЫЕ ПОБЕДИТЕЛИ И ПРИЗЁРЫ ПЕРВЕНСТВ ХМАО-ЮГРЫ ПО ДЗЮДО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0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5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ПРИЗЁРЫ ХМАО-ЮГРЫ ПО ДЗЮДО И НЕОДНОКРАТНЫЕ ПОБЕДИТЕЛИ И ПРИЗЁРЫ МУНИЦИПАЛЬНЫХ СОРЕВНОВАНИЙ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483" y="1600200"/>
            <a:ext cx="32000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460</Words>
  <PresentationFormat>Экран (4:3)</PresentationFormat>
  <Paragraphs>205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ОТДЕЛЕНИЕ ДЗЮДО И САМБО МАУ «СПОРТКОМПЛЕКС»</vt:lpstr>
      <vt:lpstr>ТРЕНЕРЫ ОТДЕЛЕНИЯ</vt:lpstr>
      <vt:lpstr>ДОСТИЖЕНИЯ НАШИХ СПОРТСМЕНОВ ПИЛИПЧУК АРТЁМ – МАСТЕР СПОРТА РОССИИ ПО ДЗЮДО</vt:lpstr>
      <vt:lpstr>      ШАЙДУЛИН РЕНАТ                   ДАДАБАЕВА МУЗДАЛИФА</vt:lpstr>
      <vt:lpstr>      МИСЕЛИМЯН СПАРТАК                       МАМАЕВ ЭЛЬДАР </vt:lpstr>
      <vt:lpstr>        ИНГИЛИСТ ДМИТРИЙ                  ГРУНИЧЕВА КРИСТИНА</vt:lpstr>
      <vt:lpstr>ПОБЕДИТЕЛИ И ПРИЗЁРЫ ПЕРВЕНСТВА ХМАО-ЮГРЫ ПО ДЗЮДО</vt:lpstr>
      <vt:lpstr>НЕОДНОКРАТНЫЕ ПОБЕДИТЕЛИ И ПРИЗЁРЫ ПЕРВЕНСТВ ХМАО-ЮГРЫ ПО ДЗЮДО</vt:lpstr>
      <vt:lpstr>ПРИЗЁРЫ ХМАО-ЮГРЫ ПО ДЗЮДО И НЕОДНОКРАТНЫЕ ПОБЕДИТЕЛИ И ПРИЗЁРЫ МУНИЦИПАЛЬНЫХ СОРЕВНОВАНИЙ </vt:lpstr>
      <vt:lpstr>ПРИЗЁР ПЕРВЕНСТВ ХМАО-ЮГРЫ ПО ДЗЮДО И САМБО ОТЕГЕНОВ АЛИК</vt:lpstr>
      <vt:lpstr>ПОБЕДИТЕЛИ И ПРИЗЁРЫ ПЕРВЕНСТВА ХМАО-ЮГРЫ ПО ДЗЮДО </vt:lpstr>
      <vt:lpstr>ПРИЗЁРЫ ПЕРВЕНСТВА ХМАО-ЮГРЫ ПО ДЗЮДО</vt:lpstr>
      <vt:lpstr>ЕЖЕГОДНО В ГОРОДЕ ПЫТЬ-ЯХЕ ПРОВОДЯТСЯ ТРИ ТУРНИРА ПО БОРЬБЕ ДЗЮДО </vt:lpstr>
      <vt:lpstr>Межмуниципальный уровень</vt:lpstr>
      <vt:lpstr>Двум спортсменам отделения дзюдо и самбо присвоены звания «Мастер спорта России по дзюдо» </vt:lpstr>
      <vt:lpstr>БЛАГОДАРИМ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ДЗЮДО И САМБО МАУ «СПОРТКОМПЛЕКС»</dc:title>
  <dc:creator>Judo</dc:creator>
  <cp:lastModifiedBy>Judo</cp:lastModifiedBy>
  <cp:revision>40</cp:revision>
  <dcterms:created xsi:type="dcterms:W3CDTF">2022-04-05T09:39:40Z</dcterms:created>
  <dcterms:modified xsi:type="dcterms:W3CDTF">2022-08-04T07:17:52Z</dcterms:modified>
</cp:coreProperties>
</file>