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69" r:id="rId2"/>
    <p:sldId id="259" r:id="rId3"/>
    <p:sldId id="258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  <p:clrMru>
    <a:srgbClr val="969696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67" autoAdjust="0"/>
    <p:restoredTop sz="86377" autoAdjust="0"/>
  </p:normalViewPr>
  <p:slideViewPr>
    <p:cSldViewPr>
      <p:cViewPr varScale="1">
        <p:scale>
          <a:sx n="78" d="100"/>
          <a:sy n="78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18F04-CF0F-4279-A9CD-B90F50E30D25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DD6E8-917B-4881-8934-C75CA7B9FAE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DD6E8-917B-4881-8934-C75CA7B9FAE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709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Tm="15709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5709"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sony\Downloads\pesnya-pro-dzyudo-shvatka----shvatka(mp3extaz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sony\Downloads\&#1048;&#1079;%20&#1088;&#1077;&#1082;&#1083;&#1072;&#1084;&#1099;%20&#1089;&#1087;&#1086;&#1088;&#1090;&#1072;%20-%20&#1052;&#1091;&#1079;&#1099;&#1082;&#1072;%20(mp3ostrov.com).mp3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ДЗЮДО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2276872"/>
            <a:ext cx="4968552" cy="388843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СТАНОВЛЕНИЕ И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РАЗВИТИЕ  БОРЬБЫ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ДЗЮДО В Г. ПЫТЬ-ЯХ</a:t>
            </a: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Содержимое 8" descr="дзюдо 00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3840" r="10125"/>
          <a:stretch>
            <a:fillRect/>
          </a:stretch>
        </p:blipFill>
        <p:spPr>
          <a:xfrm>
            <a:off x="5321423" y="2348880"/>
            <a:ext cx="3822577" cy="37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esnya-pro-dzyudo-shvatka----shvatka(mp3extaz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47720" y="143574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088">
    <p:dissolv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За годы тренировок, через секцию дзюдо прошло более полутора тысяч  воспитанников  из  них более ста занимаются дзюдо профессионально и имеют спортивные разряды от 1 юношеского до кандидата в мастера спорта России, а Пилипчук Максим имеет звание мастера спорта России по борьбе дзюдо.</a:t>
            </a:r>
            <a:endParaRPr lang="ru-RU" sz="18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дзюдо 0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8647" t="2223" r="1641"/>
          <a:stretch>
            <a:fillRect/>
          </a:stretch>
        </p:blipFill>
        <p:spPr>
          <a:xfrm>
            <a:off x="1115616" y="1700808"/>
            <a:ext cx="2952328" cy="442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Победитель и призёр окружных, всероссийских соревнований по дзюдо. Призёр командного чемпионата России по дзюдо.</a:t>
            </a:r>
            <a:endParaRPr lang="ru-RU" dirty="0"/>
          </a:p>
        </p:txBody>
      </p:sp>
      <p:pic>
        <p:nvPicPr>
          <p:cNvPr id="7" name="Из рекламы спорта - Музыка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836696" y="-152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5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7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дзюдо 007.jpg"/>
          <p:cNvPicPr>
            <a:picLocks noChangeAspect="1"/>
          </p:cNvPicPr>
          <p:nvPr/>
        </p:nvPicPr>
        <p:blipFill>
          <a:blip r:embed="rId2" cstate="print"/>
          <a:srcRect l="8153"/>
          <a:stretch>
            <a:fillRect/>
          </a:stretch>
        </p:blipFill>
        <p:spPr>
          <a:xfrm>
            <a:off x="323528" y="260648"/>
            <a:ext cx="1404000" cy="2102315"/>
          </a:xfrm>
          <a:prstGeom prst="rect">
            <a:avLst/>
          </a:prstGeom>
        </p:spPr>
      </p:pic>
      <p:pic>
        <p:nvPicPr>
          <p:cNvPr id="36" name="Рисунок 35" descr="дзюдо 008.jpg"/>
          <p:cNvPicPr>
            <a:picLocks noChangeAspect="1"/>
          </p:cNvPicPr>
          <p:nvPr/>
        </p:nvPicPr>
        <p:blipFill>
          <a:blip r:embed="rId3" cstate="print"/>
          <a:srcRect l="8123"/>
          <a:stretch>
            <a:fillRect/>
          </a:stretch>
        </p:blipFill>
        <p:spPr>
          <a:xfrm>
            <a:off x="2051720" y="260648"/>
            <a:ext cx="1404000" cy="2101613"/>
          </a:xfrm>
          <a:prstGeom prst="rect">
            <a:avLst/>
          </a:prstGeom>
        </p:spPr>
      </p:pic>
      <p:pic>
        <p:nvPicPr>
          <p:cNvPr id="39" name="Рисунок 38" descr="дзюдо 009.jpg"/>
          <p:cNvPicPr>
            <a:picLocks noChangeAspect="1"/>
          </p:cNvPicPr>
          <p:nvPr/>
        </p:nvPicPr>
        <p:blipFill>
          <a:blip r:embed="rId4" cstate="print"/>
          <a:srcRect l="8123"/>
          <a:stretch>
            <a:fillRect/>
          </a:stretch>
        </p:blipFill>
        <p:spPr>
          <a:xfrm>
            <a:off x="3851920" y="260648"/>
            <a:ext cx="1404001" cy="2101616"/>
          </a:xfrm>
          <a:prstGeom prst="rect">
            <a:avLst/>
          </a:prstGeom>
        </p:spPr>
      </p:pic>
      <p:pic>
        <p:nvPicPr>
          <p:cNvPr id="41" name="Рисунок 40" descr="дзюдо 010.jpg"/>
          <p:cNvPicPr>
            <a:picLocks noChangeAspect="1"/>
          </p:cNvPicPr>
          <p:nvPr/>
        </p:nvPicPr>
        <p:blipFill>
          <a:blip r:embed="rId5" cstate="print"/>
          <a:srcRect l="8123"/>
          <a:stretch>
            <a:fillRect/>
          </a:stretch>
        </p:blipFill>
        <p:spPr>
          <a:xfrm>
            <a:off x="5724128" y="260648"/>
            <a:ext cx="1404000" cy="2101613"/>
          </a:xfrm>
          <a:prstGeom prst="rect">
            <a:avLst/>
          </a:prstGeom>
        </p:spPr>
      </p:pic>
      <p:pic>
        <p:nvPicPr>
          <p:cNvPr id="42" name="Рисунок 41" descr="дзюдо 011.jpg"/>
          <p:cNvPicPr>
            <a:picLocks noChangeAspect="1"/>
          </p:cNvPicPr>
          <p:nvPr/>
        </p:nvPicPr>
        <p:blipFill>
          <a:blip r:embed="rId6" cstate="print"/>
          <a:srcRect l="8123"/>
          <a:stretch>
            <a:fillRect/>
          </a:stretch>
        </p:blipFill>
        <p:spPr>
          <a:xfrm>
            <a:off x="7452320" y="260648"/>
            <a:ext cx="1404000" cy="2101613"/>
          </a:xfrm>
          <a:prstGeom prst="rect">
            <a:avLst/>
          </a:prstGeom>
        </p:spPr>
      </p:pic>
      <p:pic>
        <p:nvPicPr>
          <p:cNvPr id="43" name="Рисунок 42" descr="дзюдо 012.jpg"/>
          <p:cNvPicPr>
            <a:picLocks noChangeAspect="1"/>
          </p:cNvPicPr>
          <p:nvPr/>
        </p:nvPicPr>
        <p:blipFill>
          <a:blip r:embed="rId7" cstate="print"/>
          <a:srcRect l="8123"/>
          <a:stretch>
            <a:fillRect/>
          </a:stretch>
        </p:blipFill>
        <p:spPr>
          <a:xfrm>
            <a:off x="5724128" y="2492896"/>
            <a:ext cx="1404000" cy="2101610"/>
          </a:xfrm>
          <a:prstGeom prst="rect">
            <a:avLst/>
          </a:prstGeom>
        </p:spPr>
      </p:pic>
      <p:pic>
        <p:nvPicPr>
          <p:cNvPr id="44" name="Рисунок 43" descr="дзюдо 013.jpg"/>
          <p:cNvPicPr>
            <a:picLocks noChangeAspect="1"/>
          </p:cNvPicPr>
          <p:nvPr/>
        </p:nvPicPr>
        <p:blipFill>
          <a:blip r:embed="rId8" cstate="print"/>
          <a:srcRect l="8664"/>
          <a:stretch>
            <a:fillRect/>
          </a:stretch>
        </p:blipFill>
        <p:spPr>
          <a:xfrm>
            <a:off x="7452320" y="2492896"/>
            <a:ext cx="1404000" cy="2114093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907704" y="2420888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ПОБЕДИТЕЛИ   И     ПРИЗЁРЫ   ХАНТЫ-   </a:t>
            </a:r>
          </a:p>
          <a:p>
            <a:r>
              <a:rPr lang="ru-RU" sz="2800" dirty="0" smtClean="0"/>
              <a:t>    МАНСИЙСКОГО   </a:t>
            </a:r>
          </a:p>
          <a:p>
            <a:r>
              <a:rPr lang="ru-RU" sz="2800" dirty="0" smtClean="0"/>
              <a:t>   АВТОНОМНОГО ОКРУГА  ПО ДЗЮДО</a:t>
            </a:r>
            <a:endParaRPr lang="ru-RU" sz="2800" dirty="0"/>
          </a:p>
        </p:txBody>
      </p:sp>
      <p:pic>
        <p:nvPicPr>
          <p:cNvPr id="46" name="Рисунок 45" descr="дзюдо 014.jpg"/>
          <p:cNvPicPr>
            <a:picLocks noChangeAspect="1"/>
          </p:cNvPicPr>
          <p:nvPr/>
        </p:nvPicPr>
        <p:blipFill>
          <a:blip r:embed="rId9" cstate="print"/>
          <a:srcRect l="8123"/>
          <a:stretch>
            <a:fillRect/>
          </a:stretch>
        </p:blipFill>
        <p:spPr>
          <a:xfrm>
            <a:off x="323528" y="2492896"/>
            <a:ext cx="1404000" cy="2101613"/>
          </a:xfrm>
          <a:prstGeom prst="rect">
            <a:avLst/>
          </a:prstGeom>
        </p:spPr>
      </p:pic>
      <p:pic>
        <p:nvPicPr>
          <p:cNvPr id="47" name="Рисунок 46" descr="дзюдо 015.jpg"/>
          <p:cNvPicPr>
            <a:picLocks noChangeAspect="1"/>
          </p:cNvPicPr>
          <p:nvPr/>
        </p:nvPicPr>
        <p:blipFill>
          <a:blip r:embed="rId10" cstate="print"/>
          <a:srcRect l="8123"/>
          <a:stretch>
            <a:fillRect/>
          </a:stretch>
        </p:blipFill>
        <p:spPr>
          <a:xfrm>
            <a:off x="323528" y="4756387"/>
            <a:ext cx="1404000" cy="2101613"/>
          </a:xfrm>
          <a:prstGeom prst="rect">
            <a:avLst/>
          </a:prstGeom>
        </p:spPr>
      </p:pic>
      <p:pic>
        <p:nvPicPr>
          <p:cNvPr id="48" name="Рисунок 47" descr="дзюдо 016.jpg"/>
          <p:cNvPicPr>
            <a:picLocks noChangeAspect="1"/>
          </p:cNvPicPr>
          <p:nvPr/>
        </p:nvPicPr>
        <p:blipFill>
          <a:blip r:embed="rId11" cstate="print"/>
          <a:srcRect l="8123"/>
          <a:stretch>
            <a:fillRect/>
          </a:stretch>
        </p:blipFill>
        <p:spPr>
          <a:xfrm>
            <a:off x="2051720" y="4756387"/>
            <a:ext cx="1404000" cy="2101613"/>
          </a:xfrm>
          <a:prstGeom prst="rect">
            <a:avLst/>
          </a:prstGeom>
        </p:spPr>
      </p:pic>
      <p:pic>
        <p:nvPicPr>
          <p:cNvPr id="49" name="Рисунок 48" descr="дзюдо 017.jpg"/>
          <p:cNvPicPr>
            <a:picLocks noChangeAspect="1"/>
          </p:cNvPicPr>
          <p:nvPr/>
        </p:nvPicPr>
        <p:blipFill>
          <a:blip r:embed="rId12" cstate="print"/>
          <a:srcRect l="8123"/>
          <a:stretch>
            <a:fillRect/>
          </a:stretch>
        </p:blipFill>
        <p:spPr>
          <a:xfrm>
            <a:off x="3923928" y="4756387"/>
            <a:ext cx="1404000" cy="2101613"/>
          </a:xfrm>
          <a:prstGeom prst="rect">
            <a:avLst/>
          </a:prstGeom>
        </p:spPr>
      </p:pic>
      <p:pic>
        <p:nvPicPr>
          <p:cNvPr id="50" name="Рисунок 49" descr="дзюдо 018.jpg"/>
          <p:cNvPicPr>
            <a:picLocks noChangeAspect="1"/>
          </p:cNvPicPr>
          <p:nvPr/>
        </p:nvPicPr>
        <p:blipFill>
          <a:blip r:embed="rId13" cstate="print"/>
          <a:srcRect l="8123"/>
          <a:stretch>
            <a:fillRect/>
          </a:stretch>
        </p:blipFill>
        <p:spPr>
          <a:xfrm>
            <a:off x="5724128" y="4756387"/>
            <a:ext cx="1404000" cy="2101613"/>
          </a:xfrm>
          <a:prstGeom prst="rect">
            <a:avLst/>
          </a:prstGeom>
        </p:spPr>
      </p:pic>
      <p:pic>
        <p:nvPicPr>
          <p:cNvPr id="51" name="Рисунок 50" descr="дзюдо 019.jpg"/>
          <p:cNvPicPr>
            <a:picLocks noChangeAspect="1"/>
          </p:cNvPicPr>
          <p:nvPr/>
        </p:nvPicPr>
        <p:blipFill>
          <a:blip r:embed="rId14" cstate="print"/>
          <a:srcRect l="8123"/>
          <a:stretch>
            <a:fillRect/>
          </a:stretch>
        </p:blipFill>
        <p:spPr>
          <a:xfrm>
            <a:off x="7452320" y="4756387"/>
            <a:ext cx="1404000" cy="2101613"/>
          </a:xfrm>
          <a:prstGeom prst="rect">
            <a:avLst/>
          </a:prstGeom>
        </p:spPr>
      </p:pic>
    </p:spTree>
  </p:cSld>
  <p:clrMapOvr>
    <a:masterClrMapping/>
  </p:clrMapOvr>
  <p:transition spd="slow" advTm="351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016224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effectLst/>
                <a:latin typeface="+mn-lt"/>
              </a:rPr>
              <a:t>Ежегодно в нашем городе проводятся 2 турнира – Традиционный открытый детско-юношеский турнир по дзюдо и Детско-юношеский турнир, посвящённый Дню Великой Победы, который занесён в календарный план федерации дзюдо России. Для участия в турнире приезжают спортсмены со всего Ханты-Мансийского округа, Тюмени, Тюменской области. Всего на татами встречаются более двухсот спортсменов.</a:t>
            </a:r>
            <a:endParaRPr lang="ru-RU" sz="2000" i="1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5" name="Содержимое 4" descr="70 лет ПОБЕДЫ Фото турнир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303" t="11892" r="1679" b="2524"/>
          <a:stretch>
            <a:fillRect/>
          </a:stretch>
        </p:blipFill>
        <p:spPr>
          <a:xfrm>
            <a:off x="4544004" y="3258000"/>
            <a:ext cx="459999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90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448200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541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Секция ДЗЮДО на параде в честь празднования Дня города Пыть-Яха</a:t>
            </a:r>
            <a:endParaRPr lang="ru-RU" sz="3200" dirty="0"/>
          </a:p>
        </p:txBody>
      </p:sp>
      <p:pic>
        <p:nvPicPr>
          <p:cNvPr id="5" name="Содержимое 4" descr="дзюо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743" t="3915" r="8196" b="57941"/>
          <a:stretch>
            <a:fillRect/>
          </a:stretch>
        </p:blipFill>
        <p:spPr>
          <a:xfrm>
            <a:off x="467544" y="1916832"/>
            <a:ext cx="3600000" cy="227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дзюдо 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205" t="11769" r="8647" b="50047"/>
          <a:stretch>
            <a:fillRect/>
          </a:stretch>
        </p:blipFill>
        <p:spPr>
          <a:xfrm>
            <a:off x="5220072" y="1916832"/>
            <a:ext cx="3600000" cy="227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Windows.old\Users\оксана\Desktop\НЕФТЕЮГАНСК\6QgeMMTMkko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4437112"/>
            <a:ext cx="8568000" cy="222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416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7848872" cy="1124744"/>
          </a:xfrm>
        </p:spPr>
        <p:txBody>
          <a:bodyPr>
            <a:normAutofit/>
          </a:bodyPr>
          <a:lstStyle/>
          <a:p>
            <a:r>
              <a:rPr lang="ru-RU" dirty="0" smtClean="0"/>
              <a:t>ТЕХНИКА  БОРЬБЫ  ДЗЮДО  ПОЗВОЛЯЕТ  ПОБЕЖДАТЬ            </a:t>
            </a:r>
            <a:br>
              <a:rPr lang="ru-RU" dirty="0" smtClean="0"/>
            </a:br>
            <a:r>
              <a:rPr lang="ru-RU" dirty="0" smtClean="0"/>
              <a:t>                                       И  В  САМБО.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67544" y="1124744"/>
            <a:ext cx="3024335" cy="5472608"/>
          </a:xfrm>
        </p:spPr>
        <p:txBody>
          <a:bodyPr>
            <a:normAutofit/>
          </a:bodyPr>
          <a:lstStyle/>
          <a:p>
            <a:r>
              <a:rPr lang="ru-RU" sz="1800" cap="all" dirty="0" smtClean="0">
                <a:solidFill>
                  <a:srgbClr val="002060"/>
                </a:solidFill>
              </a:rPr>
              <a:t>Воспитанник  секции  ДЗЮДО  Пилипчук  Максим, призёр Всероссийской  летней  универсиады  2012 Г. ПО  САМБО, ГОРОД  ХАНТЫ-МАНСИЙСК  (ПЕРВЫЙ  СЛЕВА).</a:t>
            </a:r>
            <a:endParaRPr lang="ru-RU" sz="1800" cap="all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ФИНАЛЬНАЯ  СХВАТКА НАШЕГО  СПОРТСМЕНА (ПИЛИПЧУК  МАКСИМ  В  СИНЕЙ  КУРТКЕ).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Windows.old\Users\оксана\Desktop\НЕФТЕЮГАНСК\6QgeMMTMkko.jpg"/>
          <p:cNvPicPr>
            <a:picLocks noChangeAspect="1" noChangeArrowheads="1"/>
          </p:cNvPicPr>
          <p:nvPr/>
        </p:nvPicPr>
        <p:blipFill>
          <a:blip r:embed="rId2" cstate="print"/>
          <a:srcRect l="4941" t="2745" r="17145" b="2745"/>
          <a:stretch>
            <a:fillRect/>
          </a:stretch>
        </p:blipFill>
        <p:spPr bwMode="auto">
          <a:xfrm>
            <a:off x="395536" y="3645024"/>
            <a:ext cx="3240000" cy="288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дзюдо 005.jpg"/>
          <p:cNvPicPr>
            <a:picLocks noChangeAspect="1"/>
          </p:cNvPicPr>
          <p:nvPr/>
        </p:nvPicPr>
        <p:blipFill>
          <a:blip r:embed="rId3" cstate="print"/>
          <a:srcRect l="5235" t="1701" r="2347" b="5901"/>
          <a:stretch>
            <a:fillRect/>
          </a:stretch>
        </p:blipFill>
        <p:spPr>
          <a:xfrm rot="5400000">
            <a:off x="4657437" y="2479467"/>
            <a:ext cx="3528000" cy="485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666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3212976"/>
            <a:ext cx="4499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ПЕРВЫЙ  ДЕТСКО-ЮНОШЕСКИЙ  ТУРНИР     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              ПО ДЗЮДО  В  Г. ПЫТЬ-ЯХ.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6165304"/>
            <a:ext cx="3815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       НАЧАЛО СПОРТИВНОЙ КАРЬЕРЫ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(НА ТАТАМИ ПИЛИПЧУК А. И СЫЧКИН С.)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6165304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rgbClr val="002060"/>
                </a:solidFill>
              </a:rPr>
              <a:t> (</a:t>
            </a:r>
            <a:r>
              <a:rPr lang="ru-RU" sz="1400" dirty="0" smtClean="0">
                <a:solidFill>
                  <a:srgbClr val="002060"/>
                </a:solidFill>
              </a:rPr>
              <a:t>ПИЛИПЧУК  М.)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3861048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494116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" name="Рисунок 15" descr="дзюдо 009.jpg"/>
          <p:cNvPicPr>
            <a:picLocks noChangeAspect="1"/>
          </p:cNvPicPr>
          <p:nvPr/>
        </p:nvPicPr>
        <p:blipFill>
          <a:blip r:embed="rId2" cstate="print"/>
          <a:srcRect l="11011" t="651" r="3791" b="2751"/>
          <a:stretch>
            <a:fillRect/>
          </a:stretch>
        </p:blipFill>
        <p:spPr>
          <a:xfrm rot="5400000">
            <a:off x="1128948" y="-400756"/>
            <a:ext cx="2880000" cy="4490840"/>
          </a:xfrm>
          <a:prstGeom prst="rect">
            <a:avLst/>
          </a:prstGeom>
        </p:spPr>
      </p:pic>
      <p:pic>
        <p:nvPicPr>
          <p:cNvPr id="17" name="Рисунок 16" descr="дзюдо 013.jpg"/>
          <p:cNvPicPr>
            <a:picLocks noChangeAspect="1"/>
          </p:cNvPicPr>
          <p:nvPr/>
        </p:nvPicPr>
        <p:blipFill>
          <a:blip r:embed="rId3" cstate="print"/>
          <a:srcRect l="39343" t="16401" r="13004" b="17450"/>
          <a:stretch>
            <a:fillRect/>
          </a:stretch>
        </p:blipFill>
        <p:spPr>
          <a:xfrm rot="5400000">
            <a:off x="1403648" y="2780928"/>
            <a:ext cx="237626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дзюдо 014.jpg"/>
          <p:cNvPicPr>
            <a:picLocks noChangeAspect="1"/>
          </p:cNvPicPr>
          <p:nvPr/>
        </p:nvPicPr>
        <p:blipFill>
          <a:blip r:embed="rId4" cstate="print"/>
          <a:srcRect l="11011" t="1701" r="3791" b="51050"/>
          <a:stretch>
            <a:fillRect/>
          </a:stretch>
        </p:blipFill>
        <p:spPr>
          <a:xfrm rot="5400000">
            <a:off x="6072194" y="740670"/>
            <a:ext cx="2832012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зюдо 015.jpg"/>
          <p:cNvPicPr>
            <a:picLocks noChangeAspect="1"/>
          </p:cNvPicPr>
          <p:nvPr/>
        </p:nvPicPr>
        <p:blipFill>
          <a:blip r:embed="rId5" cstate="print"/>
          <a:srcRect l="32671" t="20600" r="13899" b="21650"/>
          <a:stretch>
            <a:fillRect/>
          </a:stretch>
        </p:blipFill>
        <p:spPr>
          <a:xfrm rot="5400000">
            <a:off x="6059779" y="3381381"/>
            <a:ext cx="2268000" cy="337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059832" y="0"/>
            <a:ext cx="3045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ТАК  ВСЁ  НАЧИНАЛОСЬ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3588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468544" y="119675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3029034" y="242088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324528" y="314096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501008"/>
            <a:ext cx="4777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В  ТЕЧЕНИИ  МНОГИХ  ЛЕТ  СОХРАНЯЕМ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                       СВОИ  ТРАДИЦИИ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24528" y="429309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" name="Рисунок 15" descr="дзюдо 008.jpg"/>
          <p:cNvPicPr>
            <a:picLocks noChangeAspect="1"/>
          </p:cNvPicPr>
          <p:nvPr/>
        </p:nvPicPr>
        <p:blipFill>
          <a:blip r:embed="rId2" cstate="print"/>
          <a:srcRect l="24147" t="3831" r="12448"/>
          <a:stretch>
            <a:fillRect/>
          </a:stretch>
        </p:blipFill>
        <p:spPr>
          <a:xfrm rot="5400000">
            <a:off x="5705872" y="1215008"/>
            <a:ext cx="2088232" cy="435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зюдо 010.jpg"/>
          <p:cNvPicPr>
            <a:picLocks noChangeAspect="1"/>
          </p:cNvPicPr>
          <p:nvPr/>
        </p:nvPicPr>
        <p:blipFill>
          <a:blip r:embed="rId3" cstate="print"/>
          <a:srcRect l="32672" t="651" r="12455" b="2751"/>
          <a:stretch>
            <a:fillRect/>
          </a:stretch>
        </p:blipFill>
        <p:spPr>
          <a:xfrm rot="5400000">
            <a:off x="5804516" y="-827852"/>
            <a:ext cx="1836000" cy="444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дзюдо 011.jpg"/>
          <p:cNvPicPr>
            <a:picLocks noChangeAspect="1"/>
          </p:cNvPicPr>
          <p:nvPr/>
        </p:nvPicPr>
        <p:blipFill>
          <a:blip r:embed="rId4" cstate="print"/>
          <a:srcRect l="12260" t="8077" r="15343" b="12200"/>
          <a:stretch>
            <a:fillRect/>
          </a:stretch>
        </p:blipFill>
        <p:spPr>
          <a:xfrm rot="5400000">
            <a:off x="971748" y="3356844"/>
            <a:ext cx="251998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дзюдо 012.jpg"/>
          <p:cNvPicPr>
            <a:picLocks noChangeAspect="1"/>
          </p:cNvPicPr>
          <p:nvPr/>
        </p:nvPicPr>
        <p:blipFill>
          <a:blip r:embed="rId5" cstate="print"/>
          <a:srcRect l="2347" t="651"/>
          <a:stretch>
            <a:fillRect/>
          </a:stretch>
        </p:blipFill>
        <p:spPr>
          <a:xfrm rot="5400000">
            <a:off x="641921" y="-309265"/>
            <a:ext cx="3216157" cy="45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зюдо 016.jpg"/>
          <p:cNvPicPr>
            <a:picLocks noChangeAspect="1"/>
          </p:cNvPicPr>
          <p:nvPr/>
        </p:nvPicPr>
        <p:blipFill>
          <a:blip r:embed="rId6" cstate="print"/>
          <a:srcRect l="33072" t="27293" r="6679" b="42833"/>
          <a:stretch>
            <a:fillRect/>
          </a:stretch>
        </p:blipFill>
        <p:spPr>
          <a:xfrm rot="5400000">
            <a:off x="4316560" y="4980584"/>
            <a:ext cx="2058895" cy="14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дзюдо 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488434"/>
            <a:ext cx="2736000" cy="236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354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УЧАСТИЕ  НАШЕГО  СПОРТСМЕНА ПИЛИПЧУКА  МАК СИМА   НА   СОРЕВНОВАНИЯХ  РАЗЛИЧНОГО УРОВНЯ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2b[10] (1).jpg"/>
          <p:cNvPicPr>
            <a:picLocks noChangeAspect="1"/>
          </p:cNvPicPr>
          <p:nvPr/>
        </p:nvPicPr>
        <p:blipFill>
          <a:blip r:embed="rId2" cstate="print"/>
          <a:srcRect t="4641" r="-84"/>
          <a:stretch>
            <a:fillRect/>
          </a:stretch>
        </p:blipFill>
        <p:spPr>
          <a:xfrm>
            <a:off x="179512" y="764704"/>
            <a:ext cx="4464000" cy="318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30428_132149.jpg"/>
          <p:cNvPicPr>
            <a:picLocks noChangeAspect="1"/>
          </p:cNvPicPr>
          <p:nvPr/>
        </p:nvPicPr>
        <p:blipFill>
          <a:blip r:embed="rId3" cstate="print"/>
          <a:srcRect l="7476" t="10101" r="3538" b="14300"/>
          <a:stretch>
            <a:fillRect/>
          </a:stretch>
        </p:blipFill>
        <p:spPr>
          <a:xfrm>
            <a:off x="4500000" y="908720"/>
            <a:ext cx="4608000" cy="293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2110032.jpg"/>
          <p:cNvPicPr>
            <a:picLocks noChangeAspect="1"/>
          </p:cNvPicPr>
          <p:nvPr/>
        </p:nvPicPr>
        <p:blipFill>
          <a:blip r:embed="rId4" cstate="print"/>
          <a:srcRect t="7151" r="16522"/>
          <a:stretch>
            <a:fillRect/>
          </a:stretch>
        </p:blipFill>
        <p:spPr>
          <a:xfrm>
            <a:off x="-180528" y="4077072"/>
            <a:ext cx="4196235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2110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077072"/>
            <a:ext cx="3897726" cy="259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862212" y="6165304"/>
            <a:ext cx="19062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b="1" dirty="0" smtClean="0">
                <a:solidFill>
                  <a:srgbClr val="002060"/>
                </a:solidFill>
                <a:cs typeface="Arial" pitchFamily="34" charset="0"/>
              </a:rPr>
              <a:t>СПРАВА  </a:t>
            </a: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ХАЙБУЛАЕВ</a:t>
            </a:r>
            <a:r>
              <a:rPr kumimoji="0" lang="ru-RU" sz="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Т.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b="1" baseline="0" dirty="0" smtClean="0">
                <a:solidFill>
                  <a:srgbClr val="002060"/>
                </a:solidFill>
                <a:cs typeface="Arial" pitchFamily="34" charset="0"/>
              </a:rPr>
              <a:t>ЧЕМПИОН</a:t>
            </a:r>
            <a:r>
              <a:rPr lang="ru-RU" sz="800" b="1" dirty="0" smtClean="0">
                <a:solidFill>
                  <a:srgbClr val="002060"/>
                </a:solidFill>
                <a:cs typeface="Arial" pitchFamily="34" charset="0"/>
              </a:rPr>
              <a:t> ОЛИМПИЙСКИХ ИГР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b="1" dirty="0" smtClean="0">
                <a:solidFill>
                  <a:srgbClr val="002060"/>
                </a:solidFill>
                <a:cs typeface="Arial" pitchFamily="34" charset="0"/>
              </a:rPr>
              <a:t>ПО ДЗЮДО 2012 Г.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8" name="Рисунок 7" descr="дзюдо 003.jpg"/>
          <p:cNvPicPr>
            <a:picLocks noChangeAspect="1"/>
          </p:cNvPicPr>
          <p:nvPr/>
        </p:nvPicPr>
        <p:blipFill>
          <a:blip r:embed="rId6" cstate="print"/>
          <a:srcRect l="16787" t="45800" r="38448" b="23750"/>
          <a:stretch>
            <a:fillRect/>
          </a:stretch>
        </p:blipFill>
        <p:spPr>
          <a:xfrm rot="5400000">
            <a:off x="3868066" y="4420966"/>
            <a:ext cx="1731723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62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188640"/>
            <a:ext cx="3633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МЫ ЖДЁМ  ВАС  ПО  АДРЕСУ: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343690"/>
            <a:ext cx="770485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Calibri" pitchFamily="34" charset="0"/>
              </a:rPr>
              <a:t>628381, Ханты-Мансийский автономный округ-Югра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Calibri" pitchFamily="34" charset="0"/>
              </a:rPr>
              <a:t>Тюменской области, г. Пыть-Ях,                                                                                      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2 мкр. ул. Николая Самардакова дом 26-А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Муниципальное  автономное  учреждение «Спортивный комплекс», спортивный  зал  «Кедр»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Тел. 8(3463)46-2572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Время  тренировок: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Понедельник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Среда                                09-11, 15-19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Пятница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Вторник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Четверг                           09-11, 15-17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Набор  в  секцию  ДЗЮДО  проводится  с 7  лет,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   понедельника  по  пятницу  в  указанное   время.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Мы  ждём  именно  тебя!!!!!!!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2555776" y="2708920"/>
            <a:ext cx="227456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2555776" y="3861048"/>
            <a:ext cx="288032" cy="3600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x_46287616.jpg"/>
          <p:cNvPicPr>
            <a:picLocks noChangeAspect="1"/>
          </p:cNvPicPr>
          <p:nvPr/>
        </p:nvPicPr>
        <p:blipFill>
          <a:blip r:embed="rId2" cstate="print"/>
          <a:srcRect l="27471" t="4148" r="4941"/>
          <a:stretch>
            <a:fillRect/>
          </a:stretch>
        </p:blipFill>
        <p:spPr>
          <a:xfrm>
            <a:off x="6084168" y="2204864"/>
            <a:ext cx="2700000" cy="321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869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188640"/>
            <a:ext cx="3633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МЫ ЖДЁМ  ВАС  ПО  АДРЕСУ: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343690"/>
            <a:ext cx="770485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Calibri" pitchFamily="34" charset="0"/>
              </a:rPr>
              <a:t>628381, Ханты-Мансийский автономный округ-Югра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Calibri" pitchFamily="34" charset="0"/>
              </a:rPr>
              <a:t>Тюменской области, г. Пыть-Ях,                                                                                      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2 мкр. ул. Николая Самардакова дом 26-А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Муниципальное  автономное  учреждение «Спортивный комплекс», спортивный  зал  «Кедр»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Тел. 8(3463)46-2572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Время  тренировок: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Понедельник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Среда                                09-11, 15-19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Пятница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Вторник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Четверг                           09-11, 15-17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Набор  в  секцию  ДЗЮДО  проводится  с 7  лет,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с   понедельника  по  пятницу  в  указанное   время.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Мы  ждём  именно  тебя!!!!!!!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2555776" y="2708920"/>
            <a:ext cx="227456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2555776" y="3861048"/>
            <a:ext cx="288032" cy="3600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x_46287616.jpg"/>
          <p:cNvPicPr>
            <a:picLocks noChangeAspect="1"/>
          </p:cNvPicPr>
          <p:nvPr/>
        </p:nvPicPr>
        <p:blipFill>
          <a:blip r:embed="rId2" cstate="print"/>
          <a:srcRect l="27471" t="4148" r="4941"/>
          <a:stretch>
            <a:fillRect/>
          </a:stretch>
        </p:blipFill>
        <p:spPr>
          <a:xfrm>
            <a:off x="6084168" y="2204864"/>
            <a:ext cx="2700000" cy="3214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9412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НЕМНОГО  ИЗ  ИСТОРИИ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Дзюдо́  — японское боевое искусство, философия и </a:t>
            </a:r>
            <a:r>
              <a:rPr lang="ru-RU" sz="20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спортивное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ru-RU" sz="20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единоборство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 без  оружия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Содержимое 9" descr="БРОСОК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04798"/>
            <a:ext cx="4038600" cy="291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032448" cy="4857403"/>
          </a:xfrm>
        </p:spPr>
        <p:txBody>
          <a:bodyPr>
            <a:normAutofit fontScale="55000" lnSpcReduction="20000"/>
          </a:bodyPr>
          <a:lstStyle/>
          <a:p>
            <a:endParaRPr lang="ru-RU" sz="2800" b="1" i="1" u="sng" dirty="0" smtClean="0"/>
          </a:p>
          <a:p>
            <a:r>
              <a:rPr lang="ru-RU" sz="3300" b="1" i="1" u="sng" dirty="0" smtClean="0"/>
              <a:t>Дзюдо – это олимпийский вид спорта</a:t>
            </a:r>
            <a:r>
              <a:rPr lang="ru-RU" sz="3300" dirty="0" smtClean="0"/>
              <a:t>, борьба на татами между двумя спортсменами, состоящая из бросков, захватов, удержаний, болевых и удушающих приёмов. Отличающаяся от других видов борьбы большим количеством приёмов, проводимых как в стойке, так и в партере. Развивающая физическую силу, ум и благородство, концентрирующая внимание на самозащите, самообладании и выносливости. Техника дзюдо была положена в основу многих современных стилей единоборств, в том числе </a:t>
            </a:r>
            <a:r>
              <a:rPr lang="ru-RU" sz="3300" u="sng" dirty="0" smtClean="0"/>
              <a:t>самбо</a:t>
            </a:r>
            <a:r>
              <a:rPr lang="ru-RU" sz="3300" dirty="0" smtClean="0"/>
              <a:t>, бразильского джиу-джитсу. 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3666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+mn-lt"/>
              </a:rPr>
              <a:t>Дзюдо хранит вековые традиции и остается наследником самурайского кодекса чести, так как пришло к нам из Японии.  Дзюдо является искусством самосовершенствования.</a:t>
            </a:r>
            <a:endParaRPr lang="ru-RU" sz="2400" dirty="0">
              <a:latin typeface="+mn-lt"/>
            </a:endParaRPr>
          </a:p>
        </p:txBody>
      </p:sp>
      <p:pic>
        <p:nvPicPr>
          <p:cNvPr id="7" name="Содержимое 6" descr="ДЗИГОРО КАНО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14437" y="2015331"/>
            <a:ext cx="2524125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Основатель борьбы дзюдо, </a:t>
            </a:r>
            <a:r>
              <a:rPr lang="ru-RU" b="1" u="sng" dirty="0" smtClean="0"/>
              <a:t>Дзигоро Кано</a:t>
            </a:r>
            <a:r>
              <a:rPr lang="ru-RU" dirty="0" smtClean="0"/>
              <a:t>, рассматривал свое искусство как средство формирования гармонично развитой личности. Он считал, что дзюдо – не столько защита без оружия, сколько философия повседневной жизни.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3479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Кодекс чести дзюдоиста включает в себя такие качества, как: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ru-RU" dirty="0" smtClean="0"/>
              <a:t>вежливость</a:t>
            </a:r>
          </a:p>
          <a:p>
            <a:pPr lvl="0"/>
            <a:r>
              <a:rPr lang="ru-RU" dirty="0" smtClean="0"/>
              <a:t>смелость</a:t>
            </a:r>
          </a:p>
          <a:p>
            <a:pPr lvl="0"/>
            <a:r>
              <a:rPr lang="ru-RU" dirty="0" smtClean="0"/>
              <a:t>искренность</a:t>
            </a:r>
          </a:p>
          <a:p>
            <a:pPr lvl="0"/>
            <a:r>
              <a:rPr lang="ru-RU" dirty="0" smtClean="0"/>
              <a:t>честность</a:t>
            </a:r>
          </a:p>
          <a:p>
            <a:pPr lvl="0"/>
            <a:r>
              <a:rPr lang="ru-RU" dirty="0" smtClean="0"/>
              <a:t>скромность</a:t>
            </a:r>
          </a:p>
          <a:p>
            <a:pPr lvl="0"/>
            <a:r>
              <a:rPr lang="ru-RU" dirty="0" smtClean="0"/>
              <a:t>самоконтроль</a:t>
            </a:r>
          </a:p>
          <a:p>
            <a:pPr lvl="0"/>
            <a:r>
              <a:rPr lang="ru-RU" dirty="0" smtClean="0"/>
              <a:t>верность в дружбе</a:t>
            </a:r>
          </a:p>
          <a:p>
            <a:pPr lvl="0"/>
            <a:r>
              <a:rPr lang="ru-RU" dirty="0" smtClean="0"/>
              <a:t>уважение к окружающим</a:t>
            </a:r>
          </a:p>
          <a:p>
            <a:r>
              <a:rPr lang="ru-RU" dirty="0" smtClean="0"/>
              <a:t>При поступлении в школу ученик дает клятву:</a:t>
            </a:r>
          </a:p>
          <a:p>
            <a:pPr lvl="0"/>
            <a:r>
              <a:rPr lang="ru-RU" dirty="0" smtClean="0"/>
              <a:t>Я не брошу учебы без уважительной причины.</a:t>
            </a:r>
          </a:p>
          <a:p>
            <a:pPr lvl="0"/>
            <a:r>
              <a:rPr lang="ru-RU" dirty="0" smtClean="0"/>
              <a:t>Я не опозорю дзюдо и свою школу.</a:t>
            </a:r>
          </a:p>
          <a:p>
            <a:pPr lvl="0"/>
            <a:r>
              <a:rPr lang="ru-RU" dirty="0" smtClean="0"/>
              <a:t>Без разрешения учителя я никому не открою секретов, которым меня научили.</a:t>
            </a:r>
          </a:p>
          <a:p>
            <a:pPr lvl="0"/>
            <a:r>
              <a:rPr lang="ru-RU" dirty="0" smtClean="0"/>
              <a:t>Как ученик я буду следовать законам дзюдо и моей школы, и буду соблюдать их, если стану учителем.</a:t>
            </a:r>
          </a:p>
          <a:p>
            <a:endParaRPr lang="ru-RU" dirty="0"/>
          </a:p>
        </p:txBody>
      </p:sp>
      <p:pic>
        <p:nvPicPr>
          <p:cNvPr id="9" name="Содержимое 8" descr="Олимпиец и Путин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0735" y="1772816"/>
            <a:ext cx="4037729" cy="396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495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/>
                <a:latin typeface="+mn-lt"/>
              </a:rPr>
              <a:t>Президент Российской Федерации Владимир Владимирович Путин успешно занимался дзюдо и имеет звание мастера спорта СССР по дзюдо и мастера спорта СССР по самбо. </a:t>
            </a:r>
            <a:endParaRPr lang="ru-RU" sz="2400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5" name="Содержимое 4" descr="ПУТИН БРОСАЕ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ПУТИН ДЗЮДО 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80112" y="1870558"/>
            <a:ext cx="1944215" cy="452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619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 сентября 2002 г., согласно распоряжения главы города Пыть-Яха Веснина Валерия Михайловича, была создана секция ДЗЮДО. </a:t>
            </a:r>
            <a:endParaRPr lang="ru-RU" sz="3200" i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ЗЮДО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9368" y="2169858"/>
            <a:ext cx="7481384" cy="377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432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нашем городе основоположником школы дзюдо с момента открытия и по настоящее время  является  Пилипчук Геннадий Николаевич</a:t>
            </a:r>
            <a:endParaRPr lang="ru-RU" sz="28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ДЗЮДО 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42681" y="1600200"/>
            <a:ext cx="326763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b="1" u="sng" dirty="0" smtClean="0"/>
              <a:t>Пилипчук Геннадий Николаевич</a:t>
            </a:r>
            <a:r>
              <a:rPr lang="ru-RU" dirty="0" smtClean="0"/>
              <a:t> – мастер спорта СССР по борьбе дзюдо и мастер спорта СССР по самбо. Неоднократный чемпион Украины, чемпион вооружённых сил  СССР, победитель и призёр всесоюзных, всероссийских и международных турниров, трёхкратный чемпион России и трёхкратный чемпион Европы по борьбе дзюдо. Призёр Чемпионата Мира по борьбе дзюдо среди мастеров.</a:t>
            </a:r>
            <a:endParaRPr lang="ru-RU" dirty="0"/>
          </a:p>
        </p:txBody>
      </p:sp>
    </p:spTree>
  </p:cSld>
  <p:clrMapOvr>
    <a:masterClrMapping/>
  </p:clrMapOvr>
  <p:transition spd="slow" advTm="3713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</a:rPr>
              <a:t>И воспитанники Геннадия Николаевича показывают высокие спортивные результаты становясь победителями и призёрами первенств и турниров по дзюдо Ханты-Мансийского автономного округа, Уральского Федерального округа, всероссийских и международных соревнований, а так же первенств и чемпионатов России по дзюдо.</a:t>
            </a:r>
            <a:endParaRPr lang="ru-RU" sz="1800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5" name="Содержимое 4" descr="дзюдо 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647" t="2223" r="1641"/>
          <a:stretch>
            <a:fillRect/>
          </a:stretch>
        </p:blipFill>
        <p:spPr>
          <a:xfrm>
            <a:off x="1115616" y="1700808"/>
            <a:ext cx="2952328" cy="442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Призёр первенства Уральского федерального округа по дзюдо. Призёр первенства России по дзюдо.</a:t>
            </a:r>
            <a:endParaRPr lang="ru-RU" dirty="0"/>
          </a:p>
        </p:txBody>
      </p:sp>
    </p:spTree>
  </p:cSld>
  <p:clrMapOvr>
    <a:masterClrMapping/>
  </p:clrMapOvr>
  <p:transition spd="slow" advTm="3401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Наши спортсмены являются членами сборной команды Ханты-Мансийского округа – Югра по дзюдо и представляют наш округ на соревнованиях различного уровня.</a:t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дзюдо 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647" t="632" r="1641"/>
          <a:stretch>
            <a:fillRect/>
          </a:stretch>
        </p:blipFill>
        <p:spPr>
          <a:xfrm>
            <a:off x="1043608" y="1700808"/>
            <a:ext cx="2952328" cy="449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Призёр первенства Ханты-Мансийского автономного  округа  по дзюдо.  Призёр первенства России по дзюдо.</a:t>
            </a:r>
            <a:endParaRPr lang="ru-RU" dirty="0"/>
          </a:p>
        </p:txBody>
      </p:sp>
    </p:spTree>
  </p:cSld>
  <p:clrMapOvr>
    <a:masterClrMapping/>
  </p:clrMapOvr>
  <p:transition spd="slow" advTm="3588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844</Words>
  <Application>Microsoft Office PowerPoint</Application>
  <PresentationFormat>Экран (4:3)</PresentationFormat>
  <Paragraphs>113</Paragraphs>
  <Slides>19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 ДЗЮДО </vt:lpstr>
      <vt:lpstr>НЕМНОГО  ИЗ  ИСТОРИИ Дзюдо́  — японское боевое искусство, философия и спортивное единоборство  без  оружия.</vt:lpstr>
      <vt:lpstr>Дзюдо хранит вековые традиции и остается наследником самурайского кодекса чести, так как пришло к нам из Японии.  Дзюдо является искусством самосовершенствования.</vt:lpstr>
      <vt:lpstr>Кодекс чести дзюдоиста включает в себя такие качества, как: </vt:lpstr>
      <vt:lpstr>Президент Российской Федерации Владимир Владимирович Путин успешно занимался дзюдо и имеет звание мастера спорта СССР по дзюдо и мастера спорта СССР по самбо. </vt:lpstr>
      <vt:lpstr> 1 сентября 2002 г., согласно распоряжения главы города Пыть-Яха Веснина Валерия Михайловича, была создана секция ДЗЮДО. </vt:lpstr>
      <vt:lpstr>В нашем городе основоположником школы дзюдо с момента открытия и по настоящее время  является  Пилипчук Геннадий Николаевич</vt:lpstr>
      <vt:lpstr>И воспитанники Геннадия Николаевича показывают высокие спортивные результаты становясь победителями и призёрами первенств и турниров по дзюдо Ханты-Мансийского автономного округа, Уральского Федерального округа, всероссийских и международных соревнований, а так же первенств и чемпионатов России по дзюдо.</vt:lpstr>
      <vt:lpstr>Наши спортсмены являются членами сборной команды Ханты-Мансийского округа – Югра по дзюдо и представляют наш округ на соревнованиях различного уровня. </vt:lpstr>
      <vt:lpstr>За годы тренировок, через секцию дзюдо прошло более полутора тысяч  воспитанников  из  них более ста занимаются дзюдо профессионально и имеют спортивные разряды от 1 юношеского до кандидата в мастера спорта России, а Пилипчук Максим имеет звание мастера спорта России по борьбе дзюдо.</vt:lpstr>
      <vt:lpstr>Слайд 11</vt:lpstr>
      <vt:lpstr>Ежегодно в нашем городе проводятся 2 турнира – Традиционный открытый детско-юношеский турнир по дзюдо и Детско-юношеский турнир, посвящённый Дню Великой Победы, который занесён в календарный план федерации дзюдо России. Для участия в турнире приезжают спортсмены со всего Ханты-Мансийского округа, Тюмени, Тюменской области. Всего на татами встречаются более двухсот спортсменов.</vt:lpstr>
      <vt:lpstr>Секция ДЗЮДО на параде в честь празднования Дня города Пыть-Яха</vt:lpstr>
      <vt:lpstr>ТЕХНИКА  БОРЬБЫ  ДЗЮДО  ПОЗВОЛЯЕТ  ПОБЕЖДАТЬ                                                    И  В  САМБО.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ДЗЮДО </dc:title>
  <dc:creator>sony</dc:creator>
  <cp:lastModifiedBy>sony</cp:lastModifiedBy>
  <cp:revision>77</cp:revision>
  <dcterms:created xsi:type="dcterms:W3CDTF">2015-09-24T08:47:17Z</dcterms:created>
  <dcterms:modified xsi:type="dcterms:W3CDTF">2016-02-13T13:31:51Z</dcterms:modified>
</cp:coreProperties>
</file>